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7944568"/>
            <a:ext cx="6858000" cy="1655762"/>
          </a:xfrm>
        </p:spPr>
        <p:txBody>
          <a:bodyPr/>
          <a:lstStyle/>
          <a:p>
            <a:endParaRPr lang="en-US" altLang="zh-CN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268298" y="0"/>
            <a:ext cx="6607404" cy="6560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27770" y="0"/>
            <a:ext cx="568846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568874" y="0"/>
            <a:ext cx="600625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02058" y="0"/>
            <a:ext cx="593988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Office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ONEPLUS A6010</dc:creator>
  <cp:lastModifiedBy>User</cp:lastModifiedBy>
  <cp:revision>1</cp:revision>
  <dcterms:created xsi:type="dcterms:W3CDTF">2015-05-11T22:30:45Z</dcterms:created>
  <dcterms:modified xsi:type="dcterms:W3CDTF">2020-07-30T21:11:54Z</dcterms:modified>
</cp:coreProperties>
</file>